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8" r:id="rId2"/>
    <p:sldId id="302" r:id="rId3"/>
    <p:sldId id="263" r:id="rId4"/>
    <p:sldId id="266" r:id="rId5"/>
    <p:sldId id="297" r:id="rId6"/>
    <p:sldId id="264" r:id="rId7"/>
    <p:sldId id="267" r:id="rId8"/>
    <p:sldId id="312" r:id="rId9"/>
    <p:sldId id="309" r:id="rId10"/>
    <p:sldId id="311" r:id="rId11"/>
    <p:sldId id="262" r:id="rId12"/>
    <p:sldId id="259" r:id="rId13"/>
    <p:sldId id="257" r:id="rId14"/>
    <p:sldId id="258" r:id="rId15"/>
    <p:sldId id="298" r:id="rId16"/>
    <p:sldId id="305" r:id="rId17"/>
    <p:sldId id="271" r:id="rId18"/>
    <p:sldId id="260" r:id="rId19"/>
    <p:sldId id="261" r:id="rId20"/>
    <p:sldId id="270" r:id="rId21"/>
    <p:sldId id="269" r:id="rId22"/>
    <p:sldId id="304" r:id="rId23"/>
    <p:sldId id="299" r:id="rId24"/>
    <p:sldId id="310" r:id="rId25"/>
    <p:sldId id="265" r:id="rId26"/>
    <p:sldId id="306" r:id="rId27"/>
    <p:sldId id="273" r:id="rId28"/>
    <p:sldId id="274" r:id="rId29"/>
    <p:sldId id="31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A911F"/>
    <a:srgbClr val="CA911E"/>
    <a:srgbClr val="4F8C9E"/>
    <a:srgbClr val="E6E6E6"/>
    <a:srgbClr val="799B2D"/>
    <a:srgbClr val="40550E"/>
    <a:srgbClr val="5B5B5B"/>
    <a:srgbClr val="1F4E56"/>
    <a:srgbClr val="71160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9227" autoAdjust="0"/>
    <p:restoredTop sz="91740" autoAdjust="0"/>
  </p:normalViewPr>
  <p:slideViewPr>
    <p:cSldViewPr snapToGrid="0">
      <p:cViewPr>
        <p:scale>
          <a:sx n="90" d="100"/>
          <a:sy n="90" d="100"/>
        </p:scale>
        <p:origin x="-1152" y="-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7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10808-6909-41ED-9D6E-7DC388C24929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1887C-2235-432C-BB4C-429B9BD8E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147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2798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653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2965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1802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1802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063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675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0058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713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3406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550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913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887C-2235-432C-BB4C-429B9BD8EC0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384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19BC2F-3D4B-414B-BBAF-3AB93B481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0E6C3DB-8C2D-4D7C-9123-D29384F5C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2E9541-B386-4724-AAB1-2167C55D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2C8B03-7C22-4DE9-8291-FB039D5A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9BD4A9-C10D-4C3E-9180-ED14AACD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40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5E052A-2518-476A-933F-733DEFA4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4873BA9-CF5E-41D9-87C7-8F7E4560D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056466-7438-4D0A-AF8F-DC5533F3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2AFDCD-E120-4293-87F9-48599951C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52D685-6065-4702-BBE5-37CF31406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039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9B6CD15-AF61-4CC0-9CA8-002F28F92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01B6453-EA77-44E6-B622-0B336F5E4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9D1FABC-F272-418E-A5B1-6DA6ECFF3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EA36D5-E48A-4E9B-B879-4A4C9DC90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BE29C6-7C9A-4C8A-AC47-11A5AAE2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218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EEEAD5-B515-48EE-B1F7-76AD1B39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2C6734-FF60-4B64-B01A-B0D232BEF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200E5B-3395-4725-AC7D-8D4E2788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9D103F-08E7-4A54-ABBE-85F132755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08F7FA-27A0-479F-A595-F936B9A5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494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FBA6F-9002-4E1C-9072-5089C0B4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366E129-B04C-4550-AE41-6BFA9CB0E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F7D651-A86F-4B0D-ACB8-EFA5FE31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98957F-539D-41CB-AD65-731FAD48F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52BDFB-7838-4A3F-8D72-75DA69FC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23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68E30D-18C1-4B94-91E8-4989D232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6C1DAE-892E-4C44-8688-51F6613D2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146F375-0287-41DD-91E6-E1C0A8D96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220846A-A094-41FF-A486-BFADF2D6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500057-1B29-4FFF-87F1-92637D93E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3FA514F-E0BE-4A5A-B9C6-36C9C7A2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939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8EEAF3-87F7-43AE-A548-8CD4DD2C8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2D5875D-77A9-483D-91BC-7C4B527BC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3BC0BB2-B68A-4558-ADAA-55A61971B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A6F351E-38A3-4042-A879-E1671F6C1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C78EF29-5168-4DFA-8D6A-6E6FF3EAF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BF27C75-D0C5-4404-A3C4-1C951749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15D5AB5-F9F2-494E-BA26-FA8C2FE8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128176D-8E4B-4701-B48B-202E2966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775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6000CB-9F89-4F5C-A3F2-0D8C27B9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23FD321-A898-4DFC-AE26-68E857F9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1212AF7-8910-452E-A1CE-B1FF033D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D6DC953-6DA8-4550-B40F-0A3EA1C2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785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E9F9E44-44D1-4A04-92E1-0E602AB3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87AE37-95EC-4348-90A1-58AE10B4E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B64B8D6-FEAC-48AC-9C5C-F1AA8BCB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2952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81F45D-6DC9-4151-BC77-57AA60A1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18F7A3-55FC-403B-92CF-D901B55A0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C385F18-5001-48A8-A58C-D153480BB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43F8AD1-C857-4856-AF16-5B60438B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E04AA68-6D7E-4B30-8E05-FA7D50AA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9ABA319-FB61-4F9A-8E15-3E6D3EA71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0305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79B703-1B3E-4104-A3D2-1AB8A7BB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1FB006A-F358-4DBF-8AD5-E25B68DFE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8F95055-20F8-4541-A3BF-F39E4FA58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3D80C25-2AFE-44D3-A3BA-D86A8935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FFF2758-9D54-4201-988A-6DFEC3459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54D2607-3387-4519-85B2-464B6EDE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137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634471-BA28-4428-9735-1631DA2AE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260B167-7F99-45CF-8296-CF39E2F68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5C7434D-7CE8-4178-8717-78ED55FDC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9C996-AE33-4F91-B1DC-B7F9C4459EA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4F5AE6-9C28-4B5F-A0E6-9061A8661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ED8CB7-016B-4958-9E90-286A71BE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31B12-2255-45B7-B8F6-2CB2B2DBC6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519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oceangiftsgroup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OceanGiftsGroup/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s://www.instagram.com/oceangiftsgroup/" TargetMode="Externa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BBCEBCC-8715-464B-9B7F-F5D3AFA07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6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226C80-875E-4D4E-8AE2-7BCADF75D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78F84E-1377-433B-B849-10A555B419CF}"/>
              </a:ext>
            </a:extLst>
          </p:cNvPr>
          <p:cNvSpPr txBox="1"/>
          <p:nvPr/>
        </p:nvSpPr>
        <p:spPr>
          <a:xfrm>
            <a:off x="930057" y="2115594"/>
            <a:ext cx="30907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055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Compass</a:t>
            </a:r>
            <a:endParaRPr lang="ru-RU" sz="4000" b="1" dirty="0">
              <a:solidFill>
                <a:srgbClr val="40550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Туристический 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led-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фонарь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2FCB15-16FA-4BD2-834F-FA6BF4E9F6BB}"/>
              </a:ext>
            </a:extLst>
          </p:cNvPr>
          <p:cNvSpPr txBox="1"/>
          <p:nvPr/>
        </p:nvSpPr>
        <p:spPr>
          <a:xfrm>
            <a:off x="930056" y="5790259"/>
            <a:ext cx="3090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649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3E830BD-F8A0-4BD1-A506-84BE7612417E}"/>
              </a:ext>
            </a:extLst>
          </p:cNvPr>
          <p:cNvSpPr txBox="1"/>
          <p:nvPr/>
        </p:nvSpPr>
        <p:spPr>
          <a:xfrm>
            <a:off x="930056" y="3948187"/>
            <a:ext cx="219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Работает от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батареек ААА</a:t>
            </a:r>
          </a:p>
        </p:txBody>
      </p:sp>
    </p:spTree>
    <p:extLst>
      <p:ext uri="{BB962C8B-B14F-4D97-AF65-F5344CB8AC3E}">
        <p14:creationId xmlns:p14="http://schemas.microsoft.com/office/powerpoint/2010/main" xmlns="" val="15303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5F7A7D-A9DD-4269-B12D-FE9A268E6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B7BFEF-0FB5-48D2-91A2-E124A4558645}"/>
              </a:ext>
            </a:extLst>
          </p:cNvPr>
          <p:cNvSpPr txBox="1"/>
          <p:nvPr/>
        </p:nvSpPr>
        <p:spPr>
          <a:xfrm>
            <a:off x="930057" y="2115594"/>
            <a:ext cx="3090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Дорожный органайзер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УФ-стерилизатором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RFID-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защитой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651FF4-22CA-485B-87F8-2C6D9AFBD244}"/>
              </a:ext>
            </a:extLst>
          </p:cNvPr>
          <p:cNvSpPr txBox="1"/>
          <p:nvPr/>
        </p:nvSpPr>
        <p:spPr>
          <a:xfrm>
            <a:off x="930057" y="3825077"/>
            <a:ext cx="3090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899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42002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7FE1FB-1A52-47F4-8EEB-71FC983CD4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B7CFA5-7B61-438D-A0C7-9B42F6308D1A}"/>
              </a:ext>
            </a:extLst>
          </p:cNvPr>
          <p:cNvSpPr txBox="1"/>
          <p:nvPr/>
        </p:nvSpPr>
        <p:spPr>
          <a:xfrm>
            <a:off x="303755" y="4437772"/>
            <a:ext cx="3090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055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Trio</a:t>
            </a:r>
            <a:endParaRPr lang="ru-RU" sz="2800" b="1" dirty="0">
              <a:solidFill>
                <a:srgbClr val="40550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 3 в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A48B29-E4A8-43C7-B8E8-2D5F836A2B61}"/>
              </a:ext>
            </a:extLst>
          </p:cNvPr>
          <p:cNvSpPr txBox="1"/>
          <p:nvPr/>
        </p:nvSpPr>
        <p:spPr>
          <a:xfrm>
            <a:off x="335591" y="5287324"/>
            <a:ext cx="195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Рюкзак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Сумка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Несессер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F704D8C-D626-4731-83E9-53BE73D2BEFB}"/>
              </a:ext>
            </a:extLst>
          </p:cNvPr>
          <p:cNvSpPr txBox="1"/>
          <p:nvPr/>
        </p:nvSpPr>
        <p:spPr>
          <a:xfrm>
            <a:off x="335590" y="5287324"/>
            <a:ext cx="1846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299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E67BD9-1E44-41BF-89D0-5954613988DF}"/>
              </a:ext>
            </a:extLst>
          </p:cNvPr>
          <p:cNvSpPr txBox="1"/>
          <p:nvPr/>
        </p:nvSpPr>
        <p:spPr>
          <a:xfrm>
            <a:off x="8458199" y="5061124"/>
            <a:ext cx="3090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055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</a:t>
            </a:r>
            <a:endParaRPr lang="ru-RU" sz="2800" b="1" dirty="0">
              <a:solidFill>
                <a:srgbClr val="40550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Рюкзак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E780D79-8E07-45A4-BB43-FADE31525B80}"/>
              </a:ext>
            </a:extLst>
          </p:cNvPr>
          <p:cNvSpPr txBox="1"/>
          <p:nvPr/>
        </p:nvSpPr>
        <p:spPr>
          <a:xfrm>
            <a:off x="8458200" y="5287324"/>
            <a:ext cx="195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ED4CDE-8166-427E-98DF-55430315E62E}"/>
              </a:ext>
            </a:extLst>
          </p:cNvPr>
          <p:cNvSpPr txBox="1"/>
          <p:nvPr/>
        </p:nvSpPr>
        <p:spPr>
          <a:xfrm>
            <a:off x="10108504" y="5287324"/>
            <a:ext cx="1846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299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451CF75-411C-418F-BB1F-7F9CA85B9190}"/>
              </a:ext>
            </a:extLst>
          </p:cNvPr>
          <p:cNvSpPr txBox="1"/>
          <p:nvPr/>
        </p:nvSpPr>
        <p:spPr>
          <a:xfrm>
            <a:off x="4437344" y="266605"/>
            <a:ext cx="3090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055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</a:t>
            </a:r>
            <a:endParaRPr lang="ru-RU" sz="2800" b="1" dirty="0">
              <a:solidFill>
                <a:srgbClr val="40550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Рюкзак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89BCC20-AA91-4268-B675-0D028E047817}"/>
              </a:ext>
            </a:extLst>
          </p:cNvPr>
          <p:cNvSpPr txBox="1"/>
          <p:nvPr/>
        </p:nvSpPr>
        <p:spPr>
          <a:xfrm>
            <a:off x="4437345" y="665983"/>
            <a:ext cx="1950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D64409-95FC-43E8-BBAE-63B9B9D1671B}"/>
              </a:ext>
            </a:extLst>
          </p:cNvPr>
          <p:cNvSpPr txBox="1"/>
          <p:nvPr/>
        </p:nvSpPr>
        <p:spPr>
          <a:xfrm>
            <a:off x="4542252" y="696029"/>
            <a:ext cx="1846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32342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57B45E-2829-40C9-A32C-349D7C3D9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2F6F23-239C-409B-9FA5-B5EE9DA84B3B}"/>
              </a:ext>
            </a:extLst>
          </p:cNvPr>
          <p:cNvSpPr txBox="1"/>
          <p:nvPr/>
        </p:nvSpPr>
        <p:spPr>
          <a:xfrm>
            <a:off x="8621038" y="2115594"/>
            <a:ext cx="30907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055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Аризона</a:t>
            </a:r>
          </a:p>
          <a:p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Термостакан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FBD040E-91BB-4B74-86BB-D2472B4D2806}"/>
              </a:ext>
            </a:extLst>
          </p:cNvPr>
          <p:cNvSpPr txBox="1"/>
          <p:nvPr/>
        </p:nvSpPr>
        <p:spPr>
          <a:xfrm>
            <a:off x="8621038" y="3825077"/>
            <a:ext cx="3090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264972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10A478-BDA4-48EC-83BC-7638536403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30C96A-683E-4DD5-99A1-D3D0DC0B0B4E}"/>
              </a:ext>
            </a:extLst>
          </p:cNvPr>
          <p:cNvSpPr txBox="1"/>
          <p:nvPr/>
        </p:nvSpPr>
        <p:spPr>
          <a:xfrm>
            <a:off x="930057" y="2115594"/>
            <a:ext cx="30907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055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 away</a:t>
            </a:r>
            <a:endParaRPr lang="ru-RU" sz="4000" b="1" dirty="0">
              <a:solidFill>
                <a:srgbClr val="40550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Термос для еды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E021B5-7FED-4718-9D90-517E1D57CDD8}"/>
              </a:ext>
            </a:extLst>
          </p:cNvPr>
          <p:cNvSpPr txBox="1"/>
          <p:nvPr/>
        </p:nvSpPr>
        <p:spPr>
          <a:xfrm>
            <a:off x="930056" y="5790259"/>
            <a:ext cx="3090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599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36924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F5E9B5-19BA-4F98-AA7A-09DDCE516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D6D2DB-D948-4E9A-A5C7-9FEBF91F21E6}"/>
              </a:ext>
            </a:extLst>
          </p:cNvPr>
          <p:cNvSpPr txBox="1"/>
          <p:nvPr/>
        </p:nvSpPr>
        <p:spPr>
          <a:xfrm>
            <a:off x="930057" y="2115594"/>
            <a:ext cx="3090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0550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Гейзер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Набор: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термос, 2 кружки, сумка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F3D7FC-B418-46E9-B6C4-83E84EBF7990}"/>
              </a:ext>
            </a:extLst>
          </p:cNvPr>
          <p:cNvSpPr txBox="1"/>
          <p:nvPr/>
        </p:nvSpPr>
        <p:spPr>
          <a:xfrm>
            <a:off x="930057" y="3825077"/>
            <a:ext cx="3090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799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855" t="22841" r="5710" b="8966"/>
          <a:stretch>
            <a:fillRect/>
          </a:stretch>
        </p:blipFill>
        <p:spPr bwMode="auto">
          <a:xfrm>
            <a:off x="1203434" y="4272455"/>
            <a:ext cx="1429407" cy="219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3954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C5C0C8-C807-412B-A604-03E8830B5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05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B5C276C-A11B-48CB-82E8-DFECE11F2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318A72-5AB9-4AA7-87EB-74FCEABDFD03}"/>
              </a:ext>
            </a:extLst>
          </p:cNvPr>
          <p:cNvSpPr txBox="1"/>
          <p:nvPr/>
        </p:nvSpPr>
        <p:spPr>
          <a:xfrm>
            <a:off x="3405512" y="5807298"/>
            <a:ext cx="2556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CCB0F3-BFFF-4549-B3DC-63228FA22BB0}"/>
              </a:ext>
            </a:extLst>
          </p:cNvPr>
          <p:cNvSpPr txBox="1"/>
          <p:nvPr/>
        </p:nvSpPr>
        <p:spPr>
          <a:xfrm>
            <a:off x="561062" y="4883968"/>
            <a:ext cx="28444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4E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Tower</a:t>
            </a:r>
            <a:endParaRPr lang="ru-RU" sz="2800" b="1" dirty="0">
              <a:solidFill>
                <a:srgbClr val="1F4E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b="0" i="0" dirty="0">
                <a:solidFill>
                  <a:srgbClr val="33333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Настольная беспроводная (15W) зарядная станция для часов, наушников, смартфона, </a:t>
            </a:r>
          </a:p>
          <a:p>
            <a:pPr algn="l"/>
            <a:r>
              <a:rPr lang="ru-RU" sz="1200" b="0" i="0" dirty="0">
                <a:solidFill>
                  <a:srgbClr val="33333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 подсветкой логотипа </a:t>
            </a:r>
            <a:endParaRPr lang="en-US" sz="1200" b="0" i="0" dirty="0">
              <a:solidFill>
                <a:srgbClr val="333333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r>
              <a:rPr lang="ru-RU" sz="1200" b="0" i="0" dirty="0">
                <a:solidFill>
                  <a:srgbClr val="33333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и адаптером 18W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37A845-4AD2-4E45-83EE-7971A78DD1C8}"/>
              </a:ext>
            </a:extLst>
          </p:cNvPr>
          <p:cNvSpPr txBox="1"/>
          <p:nvPr/>
        </p:nvSpPr>
        <p:spPr>
          <a:xfrm>
            <a:off x="9870902" y="1934596"/>
            <a:ext cx="185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8B6747-D618-4AE7-A63C-DDEFC7344591}"/>
              </a:ext>
            </a:extLst>
          </p:cNvPr>
          <p:cNvSpPr txBox="1"/>
          <p:nvPr/>
        </p:nvSpPr>
        <p:spPr>
          <a:xfrm>
            <a:off x="6561029" y="1401732"/>
            <a:ext cx="28444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4E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Bridge</a:t>
            </a:r>
            <a:endParaRPr lang="ru-RU" sz="2800" b="1" dirty="0">
              <a:solidFill>
                <a:srgbClr val="1F4E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b="0" i="0" dirty="0">
                <a:solidFill>
                  <a:srgbClr val="33333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Настольная беспроводная (15W) зарядная станция "Bridge" для часов, наушников, смартфонов, </a:t>
            </a:r>
          </a:p>
          <a:p>
            <a:pPr algn="l"/>
            <a:r>
              <a:rPr lang="ru-RU" sz="1200" b="0" i="0" dirty="0">
                <a:solidFill>
                  <a:srgbClr val="33333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 лампой</a:t>
            </a:r>
          </a:p>
        </p:txBody>
      </p:sp>
    </p:spTree>
    <p:extLst>
      <p:ext uri="{BB962C8B-B14F-4D97-AF65-F5344CB8AC3E}">
        <p14:creationId xmlns:p14="http://schemas.microsoft.com/office/powerpoint/2010/main" xmlns="" val="16677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4AC809-B292-4B11-9EE8-C5F2D97F2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BCDDB0-F8B9-4CE6-93A3-229172FB9664}"/>
              </a:ext>
            </a:extLst>
          </p:cNvPr>
          <p:cNvSpPr txBox="1"/>
          <p:nvPr/>
        </p:nvSpPr>
        <p:spPr>
          <a:xfrm>
            <a:off x="930057" y="2115594"/>
            <a:ext cx="3090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4E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Magic SOFTTOUCH</a:t>
            </a:r>
            <a:endParaRPr lang="ru-RU" sz="2800" b="1" dirty="0">
              <a:solidFill>
                <a:srgbClr val="1F4E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Магнитное беспроводное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зарядное устройство 15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0D2B31-42B8-4EE9-A867-8A0E2BF6BB86}"/>
              </a:ext>
            </a:extLst>
          </p:cNvPr>
          <p:cNvSpPr txBox="1"/>
          <p:nvPr/>
        </p:nvSpPr>
        <p:spPr>
          <a:xfrm>
            <a:off x="930057" y="3825077"/>
            <a:ext cx="3090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699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378839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A52320C-1C75-4193-A461-05E07F405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24513B-ED58-490B-AD61-101C9BC4049E}"/>
              </a:ext>
            </a:extLst>
          </p:cNvPr>
          <p:cNvSpPr txBox="1"/>
          <p:nvPr/>
        </p:nvSpPr>
        <p:spPr>
          <a:xfrm>
            <a:off x="930057" y="2115594"/>
            <a:ext cx="3090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Настольная подставка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беспроводным зарядным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устройством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34EE0A-187F-4554-B691-6FAA89DC18FA}"/>
              </a:ext>
            </a:extLst>
          </p:cNvPr>
          <p:cNvSpPr txBox="1"/>
          <p:nvPr/>
        </p:nvSpPr>
        <p:spPr>
          <a:xfrm>
            <a:off x="930057" y="3500551"/>
            <a:ext cx="30907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Функционал:</a:t>
            </a:r>
          </a:p>
          <a:p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Коврик для мыши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Подставка для визиток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смартфона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Подставка для ручек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Зарядное устройство 5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499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21392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96B0EC-58DF-487D-899A-A77D1EF674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84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1198BD3-6435-4209-A7D8-09E3A9ED0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292F09-0E60-4CB7-ADE7-2052209D1798}"/>
              </a:ext>
            </a:extLst>
          </p:cNvPr>
          <p:cNvSpPr txBox="1"/>
          <p:nvPr/>
        </p:nvSpPr>
        <p:spPr>
          <a:xfrm>
            <a:off x="547663" y="6252284"/>
            <a:ext cx="1918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4AF223-D2D4-49E8-BEC1-AE1365E46CC9}"/>
              </a:ext>
            </a:extLst>
          </p:cNvPr>
          <p:cNvSpPr txBox="1"/>
          <p:nvPr/>
        </p:nvSpPr>
        <p:spPr>
          <a:xfrm>
            <a:off x="561061" y="4883968"/>
            <a:ext cx="3825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1F4E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Набор-трансформер</a:t>
            </a:r>
          </a:p>
          <a:p>
            <a:pPr algn="l"/>
            <a:endParaRPr lang="ru-RU" sz="1400" dirty="0">
              <a:solidFill>
                <a:srgbClr val="33333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/>
            <a:r>
              <a:rPr lang="ru-RU" sz="1400" i="0" dirty="0">
                <a:solidFill>
                  <a:srgbClr val="33333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Дорожный органайзер, портмоне </a:t>
            </a:r>
          </a:p>
          <a:p>
            <a:pPr algn="l"/>
            <a:r>
              <a:rPr lang="ru-RU" sz="1400" i="0" dirty="0">
                <a:solidFill>
                  <a:srgbClr val="33333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со </a:t>
            </a:r>
            <a:r>
              <a:rPr lang="ru-RU" sz="1400" i="0" dirty="0" err="1">
                <a:solidFill>
                  <a:srgbClr val="33333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cъёмным</a:t>
            </a:r>
            <a:r>
              <a:rPr lang="ru-RU" sz="1400" dirty="0">
                <a:solidFill>
                  <a:srgbClr val="33333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i="0" dirty="0">
                <a:solidFill>
                  <a:srgbClr val="333333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(на магните) беспроводным зарядным устройством 3000 mAh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9A7490-0B8E-4517-A0C2-408B36B924BA}"/>
              </a:ext>
            </a:extLst>
          </p:cNvPr>
          <p:cNvSpPr txBox="1"/>
          <p:nvPr/>
        </p:nvSpPr>
        <p:spPr>
          <a:xfrm>
            <a:off x="6561811" y="2572990"/>
            <a:ext cx="265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E28154C-847D-4241-A8FA-4C10696A6DE7}"/>
              </a:ext>
            </a:extLst>
          </p:cNvPr>
          <p:cNvSpPr txBox="1"/>
          <p:nvPr/>
        </p:nvSpPr>
        <p:spPr>
          <a:xfrm>
            <a:off x="6561029" y="1401732"/>
            <a:ext cx="28444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E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Twenty SOFTTOUCH</a:t>
            </a:r>
            <a:endParaRPr lang="ru-RU" sz="2400" b="1" dirty="0">
              <a:solidFill>
                <a:srgbClr val="1F4E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rgbClr val="333333"/>
                </a:solidFill>
                <a:latin typeface="Open Sans" panose="020B0606030504020204" pitchFamily="34" charset="0"/>
              </a:rPr>
              <a:t>Беспроводное зарядное устройство 20000 </a:t>
            </a:r>
            <a:r>
              <a:rPr lang="ru-RU" sz="1400" dirty="0" err="1">
                <a:solidFill>
                  <a:srgbClr val="333333"/>
                </a:solidFill>
                <a:latin typeface="Open Sans" panose="020B0606030504020204" pitchFamily="34" charset="0"/>
              </a:rPr>
              <a:t>mAh</a:t>
            </a:r>
            <a:endParaRPr lang="ru-RU" sz="14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3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9652" t="24263" r="10814" b="16305"/>
          <a:stretch>
            <a:fillRect/>
          </a:stretch>
        </p:blipFill>
        <p:spPr bwMode="auto">
          <a:xfrm>
            <a:off x="0" y="0"/>
            <a:ext cx="12192000" cy="684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70854E-19FE-4D8E-B080-641565470383}"/>
              </a:ext>
            </a:extLst>
          </p:cNvPr>
          <p:cNvSpPr txBox="1"/>
          <p:nvPr/>
        </p:nvSpPr>
        <p:spPr>
          <a:xfrm>
            <a:off x="6766839" y="1221729"/>
            <a:ext cx="4865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F4E5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Star</a:t>
            </a:r>
            <a:endParaRPr lang="ru-RU" sz="3600" b="1" dirty="0">
              <a:solidFill>
                <a:srgbClr val="1F4E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Карандашница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беспроводным (10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W)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зарядным устройством, вентилятором и лампой, с подсветкой логотипа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74026B-6B69-4163-ACB1-1CF5F6C8EE63}"/>
              </a:ext>
            </a:extLst>
          </p:cNvPr>
          <p:cNvSpPr txBox="1"/>
          <p:nvPr/>
        </p:nvSpPr>
        <p:spPr>
          <a:xfrm>
            <a:off x="6766837" y="2615446"/>
            <a:ext cx="215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2 359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2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E75ED6-13A3-46B9-900E-5AF6BB820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6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6799AA-F1C2-4B85-A79F-15A5EEBD6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E31C48-D46E-41D8-ACDB-5AD995D1C42B}"/>
              </a:ext>
            </a:extLst>
          </p:cNvPr>
          <p:cNvSpPr txBox="1"/>
          <p:nvPr/>
        </p:nvSpPr>
        <p:spPr>
          <a:xfrm>
            <a:off x="930057" y="1927703"/>
            <a:ext cx="3090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A911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 guard</a:t>
            </a:r>
            <a:endParaRPr lang="ru-RU" sz="3600" b="1" dirty="0">
              <a:solidFill>
                <a:srgbClr val="CA911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набор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6FD199-E3C9-4ADF-BA4A-55B4BC0F6EF3}"/>
              </a:ext>
            </a:extLst>
          </p:cNvPr>
          <p:cNvSpPr txBox="1"/>
          <p:nvPr/>
        </p:nvSpPr>
        <p:spPr>
          <a:xfrm>
            <a:off x="930057" y="3121841"/>
            <a:ext cx="309079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Светоотражающий детский жилет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Яркий рюкзак на шнурке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Светоотражающий брелок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Светоотражающий браслет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Светоотражающий стикер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769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24185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E7EC5A-8501-4624-B253-88D4510005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2011F4-E560-4436-BA0B-5E6DFFFE7A2F}"/>
              </a:ext>
            </a:extLst>
          </p:cNvPr>
          <p:cNvSpPr txBox="1"/>
          <p:nvPr/>
        </p:nvSpPr>
        <p:spPr>
          <a:xfrm>
            <a:off x="3192314" y="4382368"/>
            <a:ext cx="2657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9107D9-AFE3-4CDC-9503-59B2BB64CFCB}"/>
              </a:ext>
            </a:extLst>
          </p:cNvPr>
          <p:cNvSpPr txBox="1"/>
          <p:nvPr/>
        </p:nvSpPr>
        <p:spPr>
          <a:xfrm>
            <a:off x="498432" y="4883968"/>
            <a:ext cx="2844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A91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Куб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 головоломка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9B12C8-7E50-4D52-904E-FC68C0109CC8}"/>
              </a:ext>
            </a:extLst>
          </p:cNvPr>
          <p:cNvSpPr txBox="1"/>
          <p:nvPr/>
        </p:nvSpPr>
        <p:spPr>
          <a:xfrm>
            <a:off x="6711341" y="2352655"/>
            <a:ext cx="2657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0C549F-2A01-4102-8143-D08AAE82F801}"/>
              </a:ext>
            </a:extLst>
          </p:cNvPr>
          <p:cNvSpPr txBox="1"/>
          <p:nvPr/>
        </p:nvSpPr>
        <p:spPr>
          <a:xfrm>
            <a:off x="6711341" y="1401732"/>
            <a:ext cx="2844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A91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Баланс</a:t>
            </a: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Игра на ловкость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241850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A3359E5-3EC8-444A-A492-25008ED94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34AA1C-BD3D-4FAD-BB28-D11756120D5E}"/>
              </a:ext>
            </a:extLst>
          </p:cNvPr>
          <p:cNvSpPr txBox="1"/>
          <p:nvPr/>
        </p:nvSpPr>
        <p:spPr>
          <a:xfrm>
            <a:off x="591856" y="1439188"/>
            <a:ext cx="2577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Набор игр 3 в 1: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шахматы, лудо и шашки</a:t>
            </a:r>
          </a:p>
          <a:p>
            <a:pPr algn="l"/>
            <a:endParaRPr lang="ru-RU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036C6B-C7D0-4FAE-A44D-6D47B0D46CF4}"/>
              </a:ext>
            </a:extLst>
          </p:cNvPr>
          <p:cNvSpPr txBox="1"/>
          <p:nvPr/>
        </p:nvSpPr>
        <p:spPr>
          <a:xfrm>
            <a:off x="3480668" y="1881125"/>
            <a:ext cx="3090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6D57F5A-1853-4BB7-BCEB-9C74986AAE6D}"/>
              </a:ext>
            </a:extLst>
          </p:cNvPr>
          <p:cNvSpPr txBox="1"/>
          <p:nvPr/>
        </p:nvSpPr>
        <p:spPr>
          <a:xfrm>
            <a:off x="6571465" y="4808689"/>
            <a:ext cx="2577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Игральный набор:</a:t>
            </a:r>
          </a:p>
          <a:p>
            <a:r>
              <a:rPr lang="ru-RU" dirty="0">
                <a:solidFill>
                  <a:srgbClr val="333333"/>
                </a:solidFill>
                <a:latin typeface="Open Sans" panose="020B0606030504020204" pitchFamily="34" charset="0"/>
              </a:rPr>
              <a:t>домино + карты</a:t>
            </a:r>
            <a:endParaRPr lang="ru-RU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ru-RU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A8ABB5F-2A95-43BC-9B10-58452792774E}"/>
              </a:ext>
            </a:extLst>
          </p:cNvPr>
          <p:cNvSpPr txBox="1"/>
          <p:nvPr/>
        </p:nvSpPr>
        <p:spPr>
          <a:xfrm>
            <a:off x="9557359" y="5965031"/>
            <a:ext cx="2292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393894" y="6513342"/>
            <a:ext cx="11352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Обращаем внимание: наборы 2040 и 2057 поставляются под заказ. Сроки и минимальные тиражи см. на сайте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oceangifts.ru.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40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99AAD2-C7DF-49D3-8A6F-63556CE014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4093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DBD4B21-A7B4-4360-B946-8C28F9268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46721F-DECE-4C0B-8F00-745FABB65EC0}"/>
              </a:ext>
            </a:extLst>
          </p:cNvPr>
          <p:cNvSpPr txBox="1"/>
          <p:nvPr/>
        </p:nvSpPr>
        <p:spPr>
          <a:xfrm>
            <a:off x="366386" y="1126037"/>
            <a:ext cx="3604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LACHETTA</a:t>
            </a:r>
            <a:endParaRPr lang="ru-RU" sz="3600" b="1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Портфель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6BC8E8-5CEE-4A8C-A7DF-D18E78E8D0C0}"/>
              </a:ext>
            </a:extLst>
          </p:cNvPr>
          <p:cNvSpPr txBox="1"/>
          <p:nvPr/>
        </p:nvSpPr>
        <p:spPr>
          <a:xfrm>
            <a:off x="378912" y="2246797"/>
            <a:ext cx="279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14 530 руб.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9146ED-8AF4-4C3B-BA0F-F60F1B2D7BA6}"/>
              </a:ext>
            </a:extLst>
          </p:cNvPr>
          <p:cNvSpPr txBox="1"/>
          <p:nvPr/>
        </p:nvSpPr>
        <p:spPr>
          <a:xfrm>
            <a:off x="4439432" y="1126037"/>
            <a:ext cx="3604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LACHETTA</a:t>
            </a:r>
            <a:endParaRPr lang="ru-RU" sz="3600" b="1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Портмоне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6C488E-D7D4-4377-A490-08412E9C7789}"/>
              </a:ext>
            </a:extLst>
          </p:cNvPr>
          <p:cNvSpPr txBox="1"/>
          <p:nvPr/>
        </p:nvSpPr>
        <p:spPr>
          <a:xfrm>
            <a:off x="4451958" y="2259449"/>
            <a:ext cx="279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5 520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18E4A2-22DA-4827-B11C-D38A5345D733}"/>
              </a:ext>
            </a:extLst>
          </p:cNvPr>
          <p:cNvSpPr txBox="1"/>
          <p:nvPr/>
        </p:nvSpPr>
        <p:spPr>
          <a:xfrm>
            <a:off x="8512478" y="1188667"/>
            <a:ext cx="3604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Папка А5 с беспроводным зарядным устройством 5000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mAh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блокнотом, с подсветкой логотипа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220990-418E-4540-B2B6-EE2AB9BA843E}"/>
              </a:ext>
            </a:extLst>
          </p:cNvPr>
          <p:cNvSpPr txBox="1"/>
          <p:nvPr/>
        </p:nvSpPr>
        <p:spPr>
          <a:xfrm>
            <a:off x="6783859" y="2259449"/>
            <a:ext cx="3950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Прайс: 4 499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3855922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D58697-9773-4230-B4B1-FE4C26F1D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A2495B-BDDB-43A6-8B2C-7DC2F11B384A}"/>
              </a:ext>
            </a:extLst>
          </p:cNvPr>
          <p:cNvSpPr txBox="1"/>
          <p:nvPr/>
        </p:nvSpPr>
        <p:spPr>
          <a:xfrm>
            <a:off x="616906" y="1126037"/>
            <a:ext cx="4656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CERRUTI 1881</a:t>
            </a:r>
            <a:endParaRPr lang="ru-RU" sz="3600" b="1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</a:t>
            </a: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Записная книжка + ручка шариковая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03A857-805D-45B1-AD2D-ADFB17F34CC8}"/>
              </a:ext>
            </a:extLst>
          </p:cNvPr>
          <p:cNvSpPr txBox="1"/>
          <p:nvPr/>
        </p:nvSpPr>
        <p:spPr>
          <a:xfrm>
            <a:off x="616906" y="2511032"/>
            <a:ext cx="279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3 390 руб.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1161E72-1117-4F49-A330-2DAC709D3570}"/>
              </a:ext>
            </a:extLst>
          </p:cNvPr>
          <p:cNvSpPr txBox="1"/>
          <p:nvPr/>
        </p:nvSpPr>
        <p:spPr>
          <a:xfrm>
            <a:off x="6579295" y="1126037"/>
            <a:ext cx="4656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CERRUTI 1881</a:t>
            </a:r>
            <a:endParaRPr lang="ru-RU" sz="3600" b="1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</a:t>
            </a: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Картхолдер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ручка шариковая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75E24B-3D01-40BD-8468-C730F20D038F}"/>
              </a:ext>
            </a:extLst>
          </p:cNvPr>
          <p:cNvSpPr txBox="1"/>
          <p:nvPr/>
        </p:nvSpPr>
        <p:spPr>
          <a:xfrm>
            <a:off x="6579295" y="2511032"/>
            <a:ext cx="279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4 490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564230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4AA033E-9DC2-4E68-ABDB-98FEC2412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8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60BA0A-2CF8-476B-84F1-7085D7698547}"/>
              </a:ext>
            </a:extLst>
          </p:cNvPr>
          <p:cNvSpPr txBox="1"/>
          <p:nvPr/>
        </p:nvSpPr>
        <p:spPr>
          <a:xfrm>
            <a:off x="4014147" y="2705623"/>
            <a:ext cx="3978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www.oceangifts.ru</a:t>
            </a:r>
            <a:endParaRPr lang="ru-RU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1" descr="group.png">
            <a:extLst>
              <a:ext uri="{FF2B5EF4-FFF2-40B4-BE49-F238E27FC236}">
                <a16:creationId xmlns:a16="http://schemas.microsoft.com/office/drawing/2014/main" xmlns="" id="{E50D3232-5EC4-4BE6-87A6-1A56C04E5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607" y="5806754"/>
            <a:ext cx="247015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 descr="1.png">
            <a:hlinkClick r:id="rId4"/>
            <a:extLst>
              <a:ext uri="{FF2B5EF4-FFF2-40B4-BE49-F238E27FC236}">
                <a16:creationId xmlns:a16="http://schemas.microsoft.com/office/drawing/2014/main" xmlns="" id="{80D4DD3C-BE2B-4FB1-8E3C-2F60689C20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9270" y="5138417"/>
            <a:ext cx="6937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 descr="2.png">
            <a:hlinkClick r:id="rId6"/>
            <a:extLst>
              <a:ext uri="{FF2B5EF4-FFF2-40B4-BE49-F238E27FC236}">
                <a16:creationId xmlns:a16="http://schemas.microsoft.com/office/drawing/2014/main" xmlns="" id="{3277D1AE-417C-4BA6-836E-175298E103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795" y="5101904"/>
            <a:ext cx="6953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4" descr="3.png">
            <a:hlinkClick r:id="rId8"/>
            <a:extLst>
              <a:ext uri="{FF2B5EF4-FFF2-40B4-BE49-F238E27FC236}">
                <a16:creationId xmlns:a16="http://schemas.microsoft.com/office/drawing/2014/main" xmlns="" id="{464EB5A7-3C97-4816-9002-3433026F6C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6857" y="5114604"/>
            <a:ext cx="9159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BFD52A-B8C5-43E5-840C-87A61C1DAA72}"/>
              </a:ext>
            </a:extLst>
          </p:cNvPr>
          <p:cNvSpPr txBox="1"/>
          <p:nvPr/>
        </p:nvSpPr>
        <p:spPr>
          <a:xfrm>
            <a:off x="6003634" y="273103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949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F6C162-6CF4-4E48-BA55-F3D77909C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9196AB-9F86-4E7A-8A48-9519F05FBB25}"/>
              </a:ext>
            </a:extLst>
          </p:cNvPr>
          <p:cNvSpPr txBox="1"/>
          <p:nvPr/>
        </p:nvSpPr>
        <p:spPr>
          <a:xfrm>
            <a:off x="930057" y="2115594"/>
            <a:ext cx="30907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 power</a:t>
            </a:r>
            <a:endParaRPr lang="ru-RU" sz="4400" b="1" dirty="0">
              <a:solidFill>
                <a:srgbClr val="71160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Озонатор воздуха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9458C7-33A6-47BD-B1E2-79D686A3B5E1}"/>
              </a:ext>
            </a:extLst>
          </p:cNvPr>
          <p:cNvSpPr txBox="1"/>
          <p:nvPr/>
        </p:nvSpPr>
        <p:spPr>
          <a:xfrm>
            <a:off x="930057" y="3825077"/>
            <a:ext cx="3090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Аккумулятор: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1 800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mAh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3 499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27103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CC928F-7390-4EB9-A9BE-235347BEC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C51C2D3-70EA-487C-A8F1-139C3C95582E}"/>
              </a:ext>
            </a:extLst>
          </p:cNvPr>
          <p:cNvSpPr txBox="1"/>
          <p:nvPr/>
        </p:nvSpPr>
        <p:spPr>
          <a:xfrm>
            <a:off x="3192314" y="4382368"/>
            <a:ext cx="2657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набор входят: 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фартук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щипцы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вилка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лопатка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рукавица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1 899 руб.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A4B0D1-2FEB-417A-A300-BB11C044DE78}"/>
              </a:ext>
            </a:extLst>
          </p:cNvPr>
          <p:cNvSpPr txBox="1"/>
          <p:nvPr/>
        </p:nvSpPr>
        <p:spPr>
          <a:xfrm>
            <a:off x="561062" y="4883968"/>
            <a:ext cx="2844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Шеф-повар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Фартук с приборами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барбекю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40EF41-6BDA-4385-B38B-778A8095629F}"/>
              </a:ext>
            </a:extLst>
          </p:cNvPr>
          <p:cNvSpPr txBox="1"/>
          <p:nvPr/>
        </p:nvSpPr>
        <p:spPr>
          <a:xfrm>
            <a:off x="9033167" y="386069"/>
            <a:ext cx="26573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набор входят: 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вилка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лопатка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щипцы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кисть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сумка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1 699 руб.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6062EE6-841F-4689-A709-F3462E909BCF}"/>
              </a:ext>
            </a:extLst>
          </p:cNvPr>
          <p:cNvSpPr txBox="1"/>
          <p:nvPr/>
        </p:nvSpPr>
        <p:spPr>
          <a:xfrm>
            <a:off x="6561029" y="1401732"/>
            <a:ext cx="2844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Смак</a:t>
            </a:r>
          </a:p>
          <a:p>
            <a:pPr algn="l"/>
            <a:r>
              <a:rPr lang="ru-RU" sz="1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Набор для барбекю</a:t>
            </a:r>
          </a:p>
        </p:txBody>
      </p:sp>
    </p:spTree>
    <p:extLst>
      <p:ext uri="{BB962C8B-B14F-4D97-AF65-F5344CB8AC3E}">
        <p14:creationId xmlns:p14="http://schemas.microsoft.com/office/powerpoint/2010/main" xmlns="" val="367722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3F0280A-4847-4CC9-B1C4-4AAF4D9F6E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C497C15-356B-4C35-8CC4-E38A415FFA5C}"/>
              </a:ext>
            </a:extLst>
          </p:cNvPr>
          <p:cNvSpPr txBox="1"/>
          <p:nvPr/>
        </p:nvSpPr>
        <p:spPr>
          <a:xfrm>
            <a:off x="366386" y="1126037"/>
            <a:ext cx="30907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Сомелье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Штопор автоматический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129FF3-14D1-4B3B-AC79-72FB190F18DE}"/>
              </a:ext>
            </a:extLst>
          </p:cNvPr>
          <p:cNvSpPr txBox="1"/>
          <p:nvPr/>
        </p:nvSpPr>
        <p:spPr>
          <a:xfrm>
            <a:off x="1911784" y="2246797"/>
            <a:ext cx="2159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Аккумулятор: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mAh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3 899 руб.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E00B3C9-22D7-4498-A755-32CACF68207C}"/>
              </a:ext>
            </a:extLst>
          </p:cNvPr>
          <p:cNvSpPr txBox="1"/>
          <p:nvPr/>
        </p:nvSpPr>
        <p:spPr>
          <a:xfrm>
            <a:off x="4424818" y="1126037"/>
            <a:ext cx="30907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Кавист</a:t>
            </a:r>
            <a:endParaRPr lang="ru-RU" sz="3600" b="1" dirty="0">
              <a:solidFill>
                <a:srgbClr val="71160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Штопор электрический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4BF51A0-D1CF-465A-8884-A5159F3F51B3}"/>
              </a:ext>
            </a:extLst>
          </p:cNvPr>
          <p:cNvSpPr txBox="1"/>
          <p:nvPr/>
        </p:nvSpPr>
        <p:spPr>
          <a:xfrm>
            <a:off x="5970216" y="2246797"/>
            <a:ext cx="2159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Работает от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батареек АА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1 399 руб.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661A84B-66FF-4C1E-93A7-179B725D6729}"/>
              </a:ext>
            </a:extLst>
          </p:cNvPr>
          <p:cNvSpPr txBox="1"/>
          <p:nvPr/>
        </p:nvSpPr>
        <p:spPr>
          <a:xfrm>
            <a:off x="8499953" y="1126037"/>
            <a:ext cx="30907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Открытие</a:t>
            </a:r>
          </a:p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Штопор электрический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D048E61-7114-4315-A6A9-B6BCB60BBABF}"/>
              </a:ext>
            </a:extLst>
          </p:cNvPr>
          <p:cNvSpPr txBox="1"/>
          <p:nvPr/>
        </p:nvSpPr>
        <p:spPr>
          <a:xfrm>
            <a:off x="10032825" y="2246797"/>
            <a:ext cx="2159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Работает от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батареек АА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1 729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31031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9EEE12-B91E-46D2-A590-9E8ABE0D5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5167B5-8D48-431C-867B-1F6746DDBF12}"/>
              </a:ext>
            </a:extLst>
          </p:cNvPr>
          <p:cNvSpPr txBox="1"/>
          <p:nvPr/>
        </p:nvSpPr>
        <p:spPr>
          <a:xfrm>
            <a:off x="3142991" y="336898"/>
            <a:ext cx="28444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Купаж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 винный с шахматами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91238B-FF77-4616-B29F-43B6B5D23C23}"/>
              </a:ext>
            </a:extLst>
          </p:cNvPr>
          <p:cNvSpPr txBox="1"/>
          <p:nvPr/>
        </p:nvSpPr>
        <p:spPr>
          <a:xfrm>
            <a:off x="1852679" y="1441683"/>
            <a:ext cx="2159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входят:</a:t>
            </a:r>
          </a:p>
          <a:p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Нож сомелье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Кольцо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Drop-stop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Насадка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Drop-stop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Пробка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394DC8-57FE-4287-B666-190D879A62D7}"/>
              </a:ext>
            </a:extLst>
          </p:cNvPr>
          <p:cNvSpPr txBox="1"/>
          <p:nvPr/>
        </p:nvSpPr>
        <p:spPr>
          <a:xfrm>
            <a:off x="4031252" y="2088014"/>
            <a:ext cx="186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1 499 руб.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BE3FAB-AA73-4031-B05F-03C959C4D2F8}"/>
              </a:ext>
            </a:extLst>
          </p:cNvPr>
          <p:cNvSpPr txBox="1"/>
          <p:nvPr/>
        </p:nvSpPr>
        <p:spPr>
          <a:xfrm>
            <a:off x="6574992" y="1441683"/>
            <a:ext cx="2159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входят:</a:t>
            </a:r>
          </a:p>
          <a:p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Нож сомелье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Кольцо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Drop-stop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Насадка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Drop-stop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1FCD32-C69A-4782-9392-F18AB90051E1}"/>
              </a:ext>
            </a:extLst>
          </p:cNvPr>
          <p:cNvSpPr txBox="1"/>
          <p:nvPr/>
        </p:nvSpPr>
        <p:spPr>
          <a:xfrm>
            <a:off x="8872151" y="2088014"/>
            <a:ext cx="33198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999 руб.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A1162C-DD2A-4651-BDC0-5693E823B646}"/>
              </a:ext>
            </a:extLst>
          </p:cNvPr>
          <p:cNvSpPr txBox="1"/>
          <p:nvPr/>
        </p:nvSpPr>
        <p:spPr>
          <a:xfrm>
            <a:off x="9313497" y="336898"/>
            <a:ext cx="28444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Виват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 винный в футляре</a:t>
            </a:r>
          </a:p>
        </p:txBody>
      </p:sp>
    </p:spTree>
    <p:extLst>
      <p:ext uri="{BB962C8B-B14F-4D97-AF65-F5344CB8AC3E}">
        <p14:creationId xmlns:p14="http://schemas.microsoft.com/office/powerpoint/2010/main" xmlns="" val="301891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DF3E10A-BFEF-448D-AA8F-2450CE1AD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EA34FD-7009-41B7-A482-9314BF8905CD}"/>
              </a:ext>
            </a:extLst>
          </p:cNvPr>
          <p:cNvSpPr txBox="1"/>
          <p:nvPr/>
        </p:nvSpPr>
        <p:spPr>
          <a:xfrm>
            <a:off x="3142991" y="336898"/>
            <a:ext cx="28444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Spice flip</a:t>
            </a:r>
            <a:endParaRPr lang="ru-RU" sz="3600" b="1" dirty="0">
              <a:solidFill>
                <a:srgbClr val="71160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Мельница для специй двойная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14E6F0-596B-4BC0-8D2D-74117C6BE3C0}"/>
              </a:ext>
            </a:extLst>
          </p:cNvPr>
          <p:cNvSpPr txBox="1"/>
          <p:nvPr/>
        </p:nvSpPr>
        <p:spPr>
          <a:xfrm>
            <a:off x="3986802" y="1441683"/>
            <a:ext cx="1860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949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F4506A-92C0-484A-AF46-9B11CACB4C5C}"/>
              </a:ext>
            </a:extLst>
          </p:cNvPr>
          <p:cNvSpPr txBox="1"/>
          <p:nvPr/>
        </p:nvSpPr>
        <p:spPr>
          <a:xfrm>
            <a:off x="9076739" y="336898"/>
            <a:ext cx="284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mix</a:t>
            </a:r>
            <a:endParaRPr lang="ru-RU" sz="3600" b="1" dirty="0">
              <a:solidFill>
                <a:srgbClr val="71160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Электрическая гравитационная мельница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C9E386-DB0E-4DDB-8E78-8C30A080B487}"/>
              </a:ext>
            </a:extLst>
          </p:cNvPr>
          <p:cNvSpPr txBox="1"/>
          <p:nvPr/>
        </p:nvSpPr>
        <p:spPr>
          <a:xfrm>
            <a:off x="9920550" y="1441683"/>
            <a:ext cx="18606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201855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33D4BE-68B0-40FE-ABBA-80A878914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F9E476-6455-464B-B213-60ED2B7628C6}"/>
              </a:ext>
            </a:extLst>
          </p:cNvPr>
          <p:cNvSpPr txBox="1"/>
          <p:nvPr/>
        </p:nvSpPr>
        <p:spPr>
          <a:xfrm>
            <a:off x="3142991" y="336898"/>
            <a:ext cx="2844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 инструментов с фонариком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05E063-0039-4CC3-83E8-2A8AF168522B}"/>
              </a:ext>
            </a:extLst>
          </p:cNvPr>
          <p:cNvSpPr txBox="1"/>
          <p:nvPr/>
        </p:nvSpPr>
        <p:spPr>
          <a:xfrm>
            <a:off x="9076739" y="336898"/>
            <a:ext cx="28444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71160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Ньютон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Универсальная отвертка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145558-EE81-4952-9374-7EAAF6561DCE}"/>
              </a:ext>
            </a:extLst>
          </p:cNvPr>
          <p:cNvSpPr txBox="1"/>
          <p:nvPr/>
        </p:nvSpPr>
        <p:spPr>
          <a:xfrm>
            <a:off x="3142991" y="1652111"/>
            <a:ext cx="248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Работает от 4 батареек АА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653412-D867-4A38-8B6C-94F41DBB280D}"/>
              </a:ext>
            </a:extLst>
          </p:cNvPr>
          <p:cNvSpPr txBox="1"/>
          <p:nvPr/>
        </p:nvSpPr>
        <p:spPr>
          <a:xfrm>
            <a:off x="9076739" y="2082998"/>
            <a:ext cx="25469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Прайс: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399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руб.</a:t>
            </a:r>
          </a:p>
        </p:txBody>
      </p:sp>
    </p:spTree>
    <p:extLst>
      <p:ext uri="{BB962C8B-B14F-4D97-AF65-F5344CB8AC3E}">
        <p14:creationId xmlns:p14="http://schemas.microsoft.com/office/powerpoint/2010/main" xmlns="" val="15550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0BB4AA-0452-4F8E-9096-3AD412450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051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15373</TotalTime>
  <Words>607</Words>
  <Application>Microsoft Office PowerPoint</Application>
  <PresentationFormat>Произвольный</PresentationFormat>
  <Paragraphs>268</Paragraphs>
  <Slides>29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 февраля</dc:title>
  <dc:creator>А</dc:creator>
  <cp:lastModifiedBy>Василий</cp:lastModifiedBy>
  <cp:revision>95</cp:revision>
  <dcterms:created xsi:type="dcterms:W3CDTF">2021-11-24T07:42:49Z</dcterms:created>
  <dcterms:modified xsi:type="dcterms:W3CDTF">2022-01-17T12:42:29Z</dcterms:modified>
</cp:coreProperties>
</file>