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1" r:id="rId4"/>
    <p:sldId id="265" r:id="rId5"/>
    <p:sldId id="266" r:id="rId6"/>
    <p:sldId id="269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3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669EC-05DD-4E0A-98AD-A74CC3C6774C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6E6C1-1BA9-42FE-BE52-BE1C17E6C8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ortmone-devis.ru/banner_FvtmXQ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8729738" cy="4373847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589240"/>
            <a:ext cx="16775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x-lines.ru/letters/i/cyrillicbasic/1480/b2aeae/40/0/4ne7bfqo19ek8wr94nopbfqow9ej5wr64nk1bwf84nt7brsow8ekfwr14nxnbwfb4ntpbggouxek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6237312"/>
            <a:ext cx="4104456" cy="240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873680" y="847401"/>
            <a:ext cx="16775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51520" y="2735917"/>
            <a:ext cx="864096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Итальянский бренд </a:t>
            </a:r>
            <a:r>
              <a:rPr lang="en-US" sz="1400" dirty="0" err="1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Lachetta</a:t>
            </a:r>
            <a:r>
              <a:rPr lang="en-US" sz="1400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Milano</a:t>
            </a:r>
            <a:r>
              <a:rPr lang="ru-RU" sz="1400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представляет полный спектр аксессуаров из итальянской натуральной кожи, необходимых современному деловому человеку для работы, путешествий и отдыха с безупречным чувством стиля и качества.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Несмотря на лаконичный дизайн (минимализм по–прежнему в моде!), девиз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Lachetta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– функциональность. Кажется, что любая вещь, будь то портмоне,  портфель  или дорожная сумка, предвосхищают потребности своего владельца. Так, в довольно вместительном портмоне присутствует отделение для мелочи, отделение для визитных и кредитных карт.  Еще больше впечатляет набор опций в деловом портфеле </a:t>
            </a:r>
            <a:r>
              <a:rPr kumimoji="0" lang="en-US" sz="140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Lachetta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– мягкая  ручка гарантирует удобство передвижения, множество внешних и внутренних отделений позволяет разместить деловые бумаги и личные вещи.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Ведущий цвет коллекции - классический черный. Качество кожи, используемой для производства коллекций </a:t>
            </a:r>
            <a:r>
              <a:rPr lang="ru-RU" sz="1400" dirty="0" err="1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Lachetta</a:t>
            </a:r>
            <a:r>
              <a:rPr lang="ru-RU" sz="1400" dirty="0" smtClean="0">
                <a:solidFill>
                  <a:schemeClr val="bg2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, на самом высоком уровне, так как технология обработки позволяет ей оставаться мягкой и эластичной и приобретать при этом особую прочность.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bg2"/>
              </a:solidFill>
              <a:latin typeface="Arial Narrow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70892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dirty="0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707904" y="836712"/>
            <a:ext cx="396044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Myriad Pro Light" charset="0"/>
              </a:rPr>
              <a:t>Lachetta Milano –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Narrow" pitchFamily="34" charset="0"/>
              <a:ea typeface="Times New Roman" pitchFamily="18" charset="0"/>
              <a:cs typeface="Myriad Pro Light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Myriad Pro Light" charset="0"/>
              </a:rPr>
              <a:t>модная коллекция итальянских стильных аксессуаров, разработанная специально для деловых людей,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ценящих комфорт и удобства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 Narrow" pitchFamily="34" charset="0"/>
                <a:ea typeface="Times New Roman" pitchFamily="18" charset="0"/>
                <a:cs typeface="Myriad Pro Light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 l="10040" t="31746" r="38576" b="21005"/>
          <a:stretch>
            <a:fillRect/>
          </a:stretch>
        </p:blipFill>
        <p:spPr bwMode="auto">
          <a:xfrm>
            <a:off x="-1" y="0"/>
            <a:ext cx="3486667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styledsharp.com/wp-content/uploads/2016/02/Screen-shot-2016-02-10-at-10.08.54-PM.png"/>
          <p:cNvPicPr>
            <a:picLocks noChangeAspect="1" noChangeArrowheads="1"/>
          </p:cNvPicPr>
          <p:nvPr/>
        </p:nvPicPr>
        <p:blipFill>
          <a:blip r:embed="rId2" cstate="print"/>
          <a:srcRect l="4336" r="27839"/>
          <a:stretch>
            <a:fillRect/>
          </a:stretch>
        </p:blipFill>
        <p:spPr bwMode="auto">
          <a:xfrm>
            <a:off x="-36512" y="0"/>
            <a:ext cx="2808312" cy="6858000"/>
          </a:xfrm>
          <a:prstGeom prst="rect">
            <a:avLst/>
          </a:prstGeom>
          <a:noFill/>
        </p:spPr>
      </p:pic>
      <p:pic>
        <p:nvPicPr>
          <p:cNvPr id="12" name="Picture 2" descr="http://boombob.ru/img/picture/Apr/24/65c1640cdbc2c7d45c2b1cb4e02d4ec8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0"/>
            <a:ext cx="611560" cy="6858000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075544" y="717544"/>
            <a:ext cx="1512168" cy="4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915816" y="3429000"/>
            <a:ext cx="226536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Arial Narrow" pitchFamily="34" charset="0"/>
              </a:rPr>
              <a:t>174</a:t>
            </a:r>
            <a:r>
              <a:rPr lang="ru-RU" b="1" u="sng" dirty="0" smtClean="0">
                <a:latin typeface="Arial Narrow" pitchFamily="34" charset="0"/>
              </a:rPr>
              <a:t>6</a:t>
            </a:r>
            <a:endParaRPr lang="en-US" b="1" u="sng" dirty="0" smtClean="0">
              <a:latin typeface="Arial Narrow" pitchFamily="34" charset="0"/>
            </a:endParaRPr>
          </a:p>
          <a:p>
            <a:r>
              <a:rPr lang="ru-RU" u="sng" dirty="0" smtClean="0">
                <a:latin typeface="Arial Narrow" pitchFamily="34" charset="0"/>
              </a:rPr>
              <a:t>Обложка для паспорта </a:t>
            </a:r>
          </a:p>
          <a:p>
            <a:r>
              <a:rPr lang="ru-RU" sz="1200" dirty="0" smtClean="0">
                <a:latin typeface="Arial Narrow" pitchFamily="34" charset="0"/>
              </a:rPr>
              <a:t>Материал: кожа</a:t>
            </a:r>
          </a:p>
          <a:p>
            <a:r>
              <a:rPr lang="ru-RU" sz="1200" dirty="0" smtClean="0">
                <a:latin typeface="Arial Narrow" pitchFamily="34" charset="0"/>
              </a:rPr>
              <a:t>Размер: 10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14,3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1 см</a:t>
            </a:r>
          </a:p>
          <a:p>
            <a:r>
              <a:rPr lang="ru-RU" sz="1200" dirty="0" smtClean="0">
                <a:latin typeface="Arial Narrow" pitchFamily="34" charset="0"/>
              </a:rPr>
              <a:t>Опт. цена  3 110 р.</a:t>
            </a:r>
          </a:p>
          <a:p>
            <a:endParaRPr lang="ru-RU" sz="1200" dirty="0"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332656"/>
            <a:ext cx="26308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latin typeface="Arial Narrow" pitchFamily="34" charset="0"/>
              </a:rPr>
              <a:t>1745</a:t>
            </a:r>
          </a:p>
          <a:p>
            <a:r>
              <a:rPr lang="ru-RU" u="sng" dirty="0" smtClean="0">
                <a:latin typeface="Arial Narrow" pitchFamily="34" charset="0"/>
              </a:rPr>
              <a:t>Футляр для кредитных карт</a:t>
            </a:r>
            <a:endParaRPr lang="en-US" u="sng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Материал: кожа</a:t>
            </a:r>
          </a:p>
          <a:p>
            <a:r>
              <a:rPr lang="ru-RU" sz="1200" dirty="0" smtClean="0">
                <a:latin typeface="Arial Narrow" pitchFamily="34" charset="0"/>
              </a:rPr>
              <a:t>Размер: 11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8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0,4 см</a:t>
            </a:r>
          </a:p>
          <a:p>
            <a:r>
              <a:rPr lang="ru-RU" sz="1200" dirty="0" smtClean="0">
                <a:latin typeface="Arial Narrow" pitchFamily="34" charset="0"/>
              </a:rPr>
              <a:t>Опт. цена  1 870 р.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1026" name="Picture 2" descr="D:\Desktop\1746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749600"/>
            <a:ext cx="2448272" cy="1940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3933056"/>
            <a:ext cx="2346945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D:\Desktop\1745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2561" y="1772816"/>
            <a:ext cx="161760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D:\Desktop\1745.jp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82841" y="1340768"/>
            <a:ext cx="2232248" cy="1786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3212976"/>
            <a:ext cx="224452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u="sng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1742</a:t>
            </a:r>
          </a:p>
          <a:p>
            <a:r>
              <a:rPr lang="ru-RU" u="sng" dirty="0" smtClean="0">
                <a:latin typeface="Arial Narrow" pitchFamily="34" charset="0"/>
              </a:rPr>
              <a:t>Сумка для документов </a:t>
            </a:r>
            <a:endParaRPr lang="ru-RU" sz="11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Материал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кожа</a:t>
            </a:r>
          </a:p>
          <a:p>
            <a:r>
              <a:rPr lang="ru-RU" sz="1200" dirty="0" smtClean="0">
                <a:latin typeface="Arial Narrow" pitchFamily="34" charset="0"/>
              </a:rPr>
              <a:t>Размер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38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8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28 см</a:t>
            </a:r>
          </a:p>
          <a:p>
            <a:r>
              <a:rPr lang="ru-RU" sz="1200" dirty="0" smtClean="0">
                <a:latin typeface="Arial Narrow" pitchFamily="34" charset="0"/>
              </a:rPr>
              <a:t>Опт. цена 12 110 руб.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6632"/>
            <a:ext cx="2541080" cy="1554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1743</a:t>
            </a:r>
            <a:endParaRPr lang="ru-RU" b="1" dirty="0" smtClean="0">
              <a:latin typeface="Arial Narrow" pitchFamily="34" charset="0"/>
            </a:endParaRPr>
          </a:p>
          <a:p>
            <a:r>
              <a:rPr lang="ru-RU" u="sng" dirty="0" smtClean="0">
                <a:latin typeface="Arial Narrow" pitchFamily="34" charset="0"/>
              </a:rPr>
              <a:t>Портмоне</a:t>
            </a:r>
          </a:p>
          <a:p>
            <a:r>
              <a:rPr lang="ru-RU" sz="1100" dirty="0" smtClean="0">
                <a:latin typeface="Arial Narrow" pitchFamily="34" charset="0"/>
              </a:rPr>
              <a:t>с отделениями для кредитных карт и монет</a:t>
            </a:r>
          </a:p>
          <a:p>
            <a:r>
              <a:rPr lang="ru-RU" sz="1200" dirty="0" smtClean="0">
                <a:latin typeface="Arial Narrow" pitchFamily="34" charset="0"/>
              </a:rPr>
              <a:t>Материал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кожа</a:t>
            </a:r>
          </a:p>
          <a:p>
            <a:r>
              <a:rPr lang="ru-RU" sz="1200" dirty="0" smtClean="0">
                <a:latin typeface="Arial Narrow" pitchFamily="34" charset="0"/>
              </a:rPr>
              <a:t>Размер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21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12,5 см </a:t>
            </a:r>
          </a:p>
          <a:p>
            <a:r>
              <a:rPr lang="ru-RU" sz="1200" dirty="0" smtClean="0">
                <a:latin typeface="Arial Narrow" pitchFamily="34" charset="0"/>
              </a:rPr>
              <a:t>Опт. цена  5 100 руб.</a:t>
            </a:r>
          </a:p>
          <a:p>
            <a:endParaRPr lang="ru-RU" sz="1200" dirty="0">
              <a:latin typeface="Arial Narrow" pitchFamily="34" charset="0"/>
            </a:endParaRPr>
          </a:p>
        </p:txBody>
      </p:sp>
      <p:pic>
        <p:nvPicPr>
          <p:cNvPr id="5" name="Picture 2" descr="http://boombob.ru/img/picture/Apr/24/65c1640cdbc2c7d45c2b1cb4e02d4ec8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0"/>
            <a:ext cx="611560" cy="68580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075544" y="717544"/>
            <a:ext cx="1512168" cy="4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playing-field.ru/img/2015/052217/1807410"/>
          <p:cNvPicPr>
            <a:picLocks noChangeAspect="1" noChangeArrowheads="1"/>
          </p:cNvPicPr>
          <p:nvPr/>
        </p:nvPicPr>
        <p:blipFill>
          <a:blip r:embed="rId4" cstate="print"/>
          <a:srcRect l="32594" r="38555"/>
          <a:stretch>
            <a:fillRect/>
          </a:stretch>
        </p:blipFill>
        <p:spPr bwMode="auto">
          <a:xfrm>
            <a:off x="-36512" y="0"/>
            <a:ext cx="2664296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88640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34076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099048"/>
            <a:ext cx="3758952" cy="37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725144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3068960"/>
            <a:ext cx="1604927" cy="1369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 Narrow" pitchFamily="34" charset="0"/>
              </a:rPr>
              <a:t>1741</a:t>
            </a:r>
            <a:endParaRPr lang="ru-RU" b="1" dirty="0" smtClean="0">
              <a:latin typeface="Arial Narrow" pitchFamily="34" charset="0"/>
            </a:endParaRPr>
          </a:p>
          <a:p>
            <a:r>
              <a:rPr lang="ru-RU" u="sng" dirty="0" smtClean="0">
                <a:latin typeface="Arial Narrow" pitchFamily="34" charset="0"/>
              </a:rPr>
              <a:t>Портфель</a:t>
            </a:r>
          </a:p>
          <a:p>
            <a:endParaRPr lang="ru-RU" sz="1100" dirty="0" smtClean="0">
              <a:latin typeface="Arial Narrow" pitchFamily="34" charset="0"/>
            </a:endParaRPr>
          </a:p>
          <a:p>
            <a:r>
              <a:rPr lang="ru-RU" sz="1200" dirty="0" smtClean="0">
                <a:latin typeface="Arial Narrow" pitchFamily="34" charset="0"/>
              </a:rPr>
              <a:t>Материал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кожа</a:t>
            </a:r>
          </a:p>
          <a:p>
            <a:r>
              <a:rPr lang="ru-RU" sz="1200" dirty="0" smtClean="0">
                <a:latin typeface="Arial Narrow" pitchFamily="34" charset="0"/>
              </a:rPr>
              <a:t>Размер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36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6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 err="1" smtClean="0">
                <a:latin typeface="Arial Narrow" pitchFamily="34" charset="0"/>
              </a:rPr>
              <a:t>h</a:t>
            </a:r>
            <a:r>
              <a:rPr lang="ru-RU" sz="1200" dirty="0" smtClean="0">
                <a:latin typeface="Arial Narrow" pitchFamily="34" charset="0"/>
              </a:rPr>
              <a:t> 28 см</a:t>
            </a:r>
          </a:p>
          <a:p>
            <a:r>
              <a:rPr lang="ru-RU" sz="1200" dirty="0" smtClean="0">
                <a:latin typeface="Arial Narrow" pitchFamily="34" charset="0"/>
              </a:rPr>
              <a:t>Опт. цена  13 440 руб.</a:t>
            </a:r>
            <a:endParaRPr lang="ru-RU" sz="1200" dirty="0">
              <a:latin typeface="Arial Narrow" pitchFamily="34" charset="0"/>
            </a:endParaRPr>
          </a:p>
        </p:txBody>
      </p:sp>
      <p:pic>
        <p:nvPicPr>
          <p:cNvPr id="8" name="Picture 2" descr="http://boombob.ru/img/picture/Apr/24/65c1640cdbc2c7d45c2b1cb4e02d4ec8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0"/>
            <a:ext cx="611560" cy="685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075544" y="717544"/>
            <a:ext cx="1512168" cy="4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http://29palms.ru/photo/vip/sardinia-2013/vstuplenie/resized/063_Business_and_fashion_Foto_Michele_Piacquadio_-_Depositphotos.jpg"/>
          <p:cNvPicPr>
            <a:picLocks noChangeAspect="1" noChangeArrowheads="1"/>
          </p:cNvPicPr>
          <p:nvPr/>
        </p:nvPicPr>
        <p:blipFill>
          <a:blip r:embed="rId4" cstate="print"/>
          <a:srcRect l="31490" r="41211"/>
          <a:stretch>
            <a:fillRect/>
          </a:stretch>
        </p:blipFill>
        <p:spPr bwMode="auto">
          <a:xfrm>
            <a:off x="-108520" y="0"/>
            <a:ext cx="2808312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-243408"/>
            <a:ext cx="39604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996952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www.dianmi.net/uploads/allimg/130123/1-1301232222102Z.jpg"/>
          <p:cNvPicPr>
            <a:picLocks noChangeAspect="1" noChangeArrowheads="1"/>
          </p:cNvPicPr>
          <p:nvPr/>
        </p:nvPicPr>
        <p:blipFill>
          <a:blip r:embed="rId2" cstate="print"/>
          <a:srcRect l="36192" r="17175"/>
          <a:stretch>
            <a:fillRect/>
          </a:stretch>
        </p:blipFill>
        <p:spPr bwMode="auto">
          <a:xfrm>
            <a:off x="-108520" y="0"/>
            <a:ext cx="2736304" cy="6858000"/>
          </a:xfrm>
          <a:prstGeom prst="rect">
            <a:avLst/>
          </a:prstGeom>
          <a:noFill/>
        </p:spPr>
      </p:pic>
      <p:pic>
        <p:nvPicPr>
          <p:cNvPr id="9" name="Picture 2" descr="http://boombob.ru/img/picture/Apr/24/65c1640cdbc2c7d45c2b1cb4e02d4ec8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0"/>
            <a:ext cx="611560" cy="6858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075544" y="717544"/>
            <a:ext cx="1512168" cy="45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-171400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212976"/>
            <a:ext cx="3803576" cy="38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862751" y="2924944"/>
            <a:ext cx="1781257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u="sng" dirty="0" smtClean="0">
              <a:latin typeface="Arial Narrow" pitchFamily="34" charset="0"/>
            </a:endParaRPr>
          </a:p>
          <a:p>
            <a:r>
              <a:rPr lang="ru-RU" b="1" dirty="0" smtClean="0">
                <a:latin typeface="Arial Narrow" pitchFamily="34" charset="0"/>
              </a:rPr>
              <a:t>1740</a:t>
            </a:r>
          </a:p>
          <a:p>
            <a:r>
              <a:rPr lang="ru-RU" u="sng" dirty="0" smtClean="0">
                <a:latin typeface="Arial Narrow" pitchFamily="34" charset="0"/>
              </a:rPr>
              <a:t>Сумка дорожная </a:t>
            </a:r>
          </a:p>
          <a:p>
            <a:r>
              <a:rPr lang="ru-RU" sz="1200" dirty="0" smtClean="0">
                <a:latin typeface="Arial Narrow" pitchFamily="34" charset="0"/>
              </a:rPr>
              <a:t>Материал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кожа</a:t>
            </a:r>
          </a:p>
          <a:p>
            <a:r>
              <a:rPr lang="ru-RU" sz="1200" dirty="0" smtClean="0">
                <a:latin typeface="Arial Narrow" pitchFamily="34" charset="0"/>
              </a:rPr>
              <a:t>Размер</a:t>
            </a:r>
            <a:r>
              <a:rPr lang="en-US" sz="1200" dirty="0" smtClean="0">
                <a:latin typeface="Arial Narrow" pitchFamily="34" charset="0"/>
              </a:rPr>
              <a:t>:</a:t>
            </a:r>
            <a:r>
              <a:rPr lang="ru-RU" sz="1200" dirty="0" smtClean="0">
                <a:latin typeface="Arial Narrow" pitchFamily="34" charset="0"/>
              </a:rPr>
              <a:t> 47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18 </a:t>
            </a:r>
            <a:r>
              <a:rPr lang="ru-RU" sz="1200" dirty="0" err="1" smtClean="0">
                <a:latin typeface="Arial Narrow" pitchFamily="34" charset="0"/>
              </a:rPr>
              <a:t>х</a:t>
            </a:r>
            <a:r>
              <a:rPr lang="ru-RU" sz="1200" dirty="0" smtClean="0">
                <a:latin typeface="Arial Narrow" pitchFamily="34" charset="0"/>
              </a:rPr>
              <a:t> </a:t>
            </a:r>
            <a:r>
              <a:rPr lang="ru-RU" sz="1200" dirty="0" err="1" smtClean="0">
                <a:latin typeface="Arial Narrow" pitchFamily="34" charset="0"/>
              </a:rPr>
              <a:t>h</a:t>
            </a:r>
            <a:r>
              <a:rPr lang="ru-RU" sz="1200" dirty="0" smtClean="0">
                <a:latin typeface="Arial Narrow" pitchFamily="34" charset="0"/>
              </a:rPr>
              <a:t> 36,5 см</a:t>
            </a:r>
          </a:p>
          <a:p>
            <a:r>
              <a:rPr lang="ru-RU" sz="1200" dirty="0" smtClean="0">
                <a:latin typeface="Arial Narrow" pitchFamily="34" charset="0"/>
              </a:rPr>
              <a:t>Опт. цена 15 990 руб.</a:t>
            </a:r>
          </a:p>
          <a:p>
            <a:endParaRPr lang="ru-RU" sz="1200" dirty="0"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4557" y="404664"/>
            <a:ext cx="16775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270892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dirty="0"/>
          </a:p>
        </p:txBody>
      </p:sp>
      <p:pic>
        <p:nvPicPr>
          <p:cNvPr id="1026" name="Picture 2" descr="D:\Desktop\LACHETTA_Group_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06683"/>
            <a:ext cx="9144000" cy="4686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311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Оля</cp:lastModifiedBy>
  <cp:revision>139</cp:revision>
  <dcterms:created xsi:type="dcterms:W3CDTF">2016-08-03T04:47:12Z</dcterms:created>
  <dcterms:modified xsi:type="dcterms:W3CDTF">2019-08-23T10:27:44Z</dcterms:modified>
</cp:coreProperties>
</file>